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91" r:id="rId2"/>
    <p:sldId id="298" r:id="rId3"/>
    <p:sldId id="292" r:id="rId4"/>
    <p:sldId id="293" r:id="rId5"/>
    <p:sldId id="294" r:id="rId6"/>
    <p:sldId id="295" r:id="rId7"/>
    <p:sldId id="296" r:id="rId8"/>
    <p:sldId id="297" r:id="rId9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9BBB59"/>
    <a:srgbClr val="39B0D4"/>
    <a:srgbClr val="727272"/>
    <a:srgbClr val="010000"/>
    <a:srgbClr val="FFA751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7" d="100"/>
          <a:sy n="117" d="100"/>
        </p:scale>
        <p:origin x="-318" y="-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D5ADD5-2BBC-4A94-8F86-D9013941F742}" type="datetimeFigureOut">
              <a:rPr lang="en-US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790738-CFC9-4A5E-8424-6B42AA570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9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792E3-D524-454C-8AFD-A91972900BCB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E1BAA-A38D-40DE-B22C-DF9BD7D82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3C3A68-6922-42D3-8905-ECC2D82A3469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DD027-5576-4F27-AAB6-1D994836E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9E9F4-7604-4950-A8B2-8ACDEDB1506E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CE61-8714-431B-A40A-01B1C5541A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8B7524-32A2-4C20-A58C-BC3BAA1042FC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C3CE7-23F7-4828-823C-E0205DF2CF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994447-D6B2-43BB-A877-57F1A267B999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B31D2-2A87-4F4C-A9AD-05C6CC2B32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20E16-BD35-483C-AA6B-346FC7E46DEA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C16D9-1635-4844-816A-0A8A2160F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AC6F8-5103-4FC0-A69E-5C6AE6469DA8}" type="datetime1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4100A-98DE-4944-910A-A93F5CA9F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0C6921-0627-4C8F-83D5-0CF936D2FFDD}" type="datetime1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3342B-5A73-45DC-864D-086DE78037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08AD7-8103-40F8-983C-E2BA6BB9CBE0}" type="datetime1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5AFB3-1ACD-44AC-8702-86B1729DF0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C06B4-9380-4A4D-AF49-A3596E17DAF5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F15F3-5E77-4C57-9E21-50D6D1D6C0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7FDEF1-C582-4E22-9E77-D68326471F28}" type="datetime1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2169A-B3C7-4FB6-967F-AF95F4EB3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-47625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95375"/>
            <a:ext cx="10972800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radeGothic" pitchFamily="1" charset="0"/>
              </a:defRPr>
            </a:lvl1pPr>
          </a:lstStyle>
          <a:p>
            <a:fld id="{780A9602-A9A9-453F-AEF1-37B5837E02CD}" type="datetime1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radeGothic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@SIH Idea submission-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radeGothic" pitchFamily="1" charset="0"/>
              </a:defRPr>
            </a:lvl1pPr>
          </a:lstStyle>
          <a:p>
            <a:fld id="{1411BA53-830D-4830-BB65-E58DBE17D0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radeGothic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ade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TradeGothic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TradeGothic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radeGothic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TradeGothic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TradeGothic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\Downloads\Brouchure (Presentation) (3).png">
            <a:extLst>
              <a:ext uri="{FF2B5EF4-FFF2-40B4-BE49-F238E27FC236}">
                <a16:creationId xmlns:a16="http://schemas.microsoft.com/office/drawing/2014/main" xmlns="" id="{24D8789F-61BE-6DF5-74FD-88128F52B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25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5CC95E-4FC0-EE1E-D0A8-16C60EB0C251}"/>
              </a:ext>
            </a:extLst>
          </p:cNvPr>
          <p:cNvSpPr txBox="1"/>
          <p:nvPr/>
        </p:nvSpPr>
        <p:spPr>
          <a:xfrm>
            <a:off x="1344058" y="3429000"/>
            <a:ext cx="62135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Problem Statement Title-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Theme-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Team Name-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A05915-33FC-203F-E560-0B58E47EC64E}"/>
              </a:ext>
            </a:extLst>
          </p:cNvPr>
          <p:cNvSpPr txBox="1"/>
          <p:nvPr/>
        </p:nvSpPr>
        <p:spPr>
          <a:xfrm>
            <a:off x="4751024" y="2534067"/>
            <a:ext cx="6152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PAGE</a:t>
            </a:r>
            <a:endParaRPr lang="en-IN" sz="3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E70E599-B436-DD93-CA70-209D34E35A89}"/>
              </a:ext>
            </a:extLst>
          </p:cNvPr>
          <p:cNvSpPr/>
          <p:nvPr/>
        </p:nvSpPr>
        <p:spPr>
          <a:xfrm>
            <a:off x="826265" y="77118"/>
            <a:ext cx="1388126" cy="52322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Team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8335F4-7FDA-E35C-6C71-09CF5A00B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257" y="1186511"/>
            <a:ext cx="6335485" cy="17917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7600" y="6356354"/>
            <a:ext cx="2844800" cy="365125"/>
            <a:chOff x="0" y="0"/>
            <a:chExt cx="5689600" cy="7302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89600" cy="730250"/>
            </a:xfrm>
            <a:custGeom>
              <a:avLst/>
              <a:gdLst/>
              <a:ahLst/>
              <a:cxnLst/>
              <a:rect l="l" t="t" r="r" b="b"/>
              <a:pathLst>
                <a:path w="5689600" h="730250">
                  <a:moveTo>
                    <a:pt x="0" y="0"/>
                  </a:moveTo>
                  <a:lnTo>
                    <a:pt x="5689600" y="0"/>
                  </a:lnTo>
                  <a:lnTo>
                    <a:pt x="5689600" y="730250"/>
                  </a:lnTo>
                  <a:lnTo>
                    <a:pt x="0" y="730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689600" cy="7493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440"/>
                </a:lnSpc>
              </a:pPr>
              <a:r>
                <a:rPr lang="en-US" sz="1200">
                  <a:solidFill>
                    <a:srgbClr val="898989"/>
                  </a:solidFill>
                  <a:latin typeface="Arimo"/>
                  <a:ea typeface="Arimo"/>
                  <a:cs typeface="Arimo"/>
                  <a:sym typeface="Arimo"/>
                </a:rPr>
                <a:t>2</a:t>
              </a:r>
            </a:p>
          </p:txBody>
        </p:sp>
      </p:grpSp>
      <p:sp>
        <p:nvSpPr>
          <p:cNvPr id="5" name="Freeform 5" descr="C:\Users\admin\Downloads\Brouchure (Presentation) (3).png"/>
          <p:cNvSpPr/>
          <p:nvPr/>
        </p:nvSpPr>
        <p:spPr>
          <a:xfrm>
            <a:off x="0" y="0"/>
            <a:ext cx="11925300" cy="6858000"/>
          </a:xfrm>
          <a:custGeom>
            <a:avLst/>
            <a:gdLst/>
            <a:ahLst/>
            <a:cxnLst/>
            <a:rect l="l" t="t" r="r" b="b"/>
            <a:pathLst>
              <a:path w="17887950" h="10287000">
                <a:moveTo>
                  <a:pt x="0" y="0"/>
                </a:moveTo>
                <a:lnTo>
                  <a:pt x="17887950" y="0"/>
                </a:lnTo>
                <a:lnTo>
                  <a:pt x="178879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935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062164" y="1515629"/>
            <a:ext cx="6097836" cy="588264"/>
            <a:chOff x="0" y="0"/>
            <a:chExt cx="12195672" cy="11765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195672" cy="1176528"/>
            </a:xfrm>
            <a:custGeom>
              <a:avLst/>
              <a:gdLst/>
              <a:ahLst/>
              <a:cxnLst/>
              <a:rect l="l" t="t" r="r" b="b"/>
              <a:pathLst>
                <a:path w="12195672" h="1176528">
                  <a:moveTo>
                    <a:pt x="0" y="0"/>
                  </a:moveTo>
                  <a:lnTo>
                    <a:pt x="12195672" y="0"/>
                  </a:lnTo>
                  <a:lnTo>
                    <a:pt x="12195672" y="1176528"/>
                  </a:lnTo>
                  <a:lnTo>
                    <a:pt x="0" y="11765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12195672" cy="127177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3839"/>
                </a:lnSpc>
              </a:pPr>
              <a:r>
                <a:rPr lang="en-US" sz="3200" b="1" u="sng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PROBLEM STATEMENT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06815" y="2782670"/>
            <a:ext cx="6152920" cy="1292662"/>
            <a:chOff x="0" y="0"/>
            <a:chExt cx="12305840" cy="25853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305840" cy="2585324"/>
            </a:xfrm>
            <a:custGeom>
              <a:avLst/>
              <a:gdLst/>
              <a:ahLst/>
              <a:cxnLst/>
              <a:rect l="l" t="t" r="r" b="b"/>
              <a:pathLst>
                <a:path w="12305840" h="2585324">
                  <a:moveTo>
                    <a:pt x="0" y="0"/>
                  </a:moveTo>
                  <a:lnTo>
                    <a:pt x="12305840" y="0"/>
                  </a:lnTo>
                  <a:lnTo>
                    <a:pt x="12305840" y="2585324"/>
                  </a:lnTo>
                  <a:lnTo>
                    <a:pt x="0" y="25853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2305840" cy="265199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361914" lvl="1" indent="-180957">
                <a:lnSpc>
                  <a:spcPts val="24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Problem</a:t>
              </a:r>
            </a:p>
            <a:p>
              <a:pPr marL="361914" lvl="1" indent="-180957">
                <a:lnSpc>
                  <a:spcPts val="24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User Pain Points</a:t>
              </a:r>
            </a:p>
            <a:p>
              <a:pPr marL="361914" lvl="1" indent="-180957">
                <a:lnSpc>
                  <a:spcPts val="2400"/>
                </a:lnSpc>
                <a:buFont typeface="Arial"/>
                <a:buChar char="•"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Exixiting Systems</a:t>
              </a:r>
            </a:p>
            <a:p>
              <a:pPr marL="361914" lvl="1" indent="-180957">
                <a:lnSpc>
                  <a:spcPts val="2400"/>
                </a:lnSpc>
              </a:pPr>
              <a:endPara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69424" y="114276"/>
            <a:ext cx="1413526" cy="548620"/>
            <a:chOff x="0" y="0"/>
            <a:chExt cx="2827052" cy="1097240"/>
          </a:xfrm>
        </p:grpSpPr>
        <p:sp>
          <p:nvSpPr>
            <p:cNvPr id="13" name="Freeform 13"/>
            <p:cNvSpPr/>
            <p:nvPr/>
          </p:nvSpPr>
          <p:spPr>
            <a:xfrm>
              <a:off x="25400" y="25400"/>
              <a:ext cx="2776220" cy="1046480"/>
            </a:xfrm>
            <a:custGeom>
              <a:avLst/>
              <a:gdLst/>
              <a:ahLst/>
              <a:cxnLst/>
              <a:rect l="l" t="t" r="r" b="b"/>
              <a:pathLst>
                <a:path w="2776220" h="1046480">
                  <a:moveTo>
                    <a:pt x="0" y="523240"/>
                  </a:moveTo>
                  <a:cubicBezTo>
                    <a:pt x="0" y="234315"/>
                    <a:pt x="621538" y="0"/>
                    <a:pt x="1388110" y="0"/>
                  </a:cubicBezTo>
                  <a:cubicBezTo>
                    <a:pt x="2154682" y="0"/>
                    <a:pt x="2776220" y="234315"/>
                    <a:pt x="2776220" y="523240"/>
                  </a:cubicBezTo>
                  <a:cubicBezTo>
                    <a:pt x="2776220" y="812165"/>
                    <a:pt x="2154809" y="1046480"/>
                    <a:pt x="1388110" y="1046480"/>
                  </a:cubicBezTo>
                  <a:cubicBezTo>
                    <a:pt x="621411" y="1046480"/>
                    <a:pt x="0" y="812165"/>
                    <a:pt x="0" y="5232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827020" cy="1097280"/>
            </a:xfrm>
            <a:custGeom>
              <a:avLst/>
              <a:gdLst/>
              <a:ahLst/>
              <a:cxnLst/>
              <a:rect l="l" t="t" r="r" b="b"/>
              <a:pathLst>
                <a:path w="2827020" h="1097280">
                  <a:moveTo>
                    <a:pt x="0" y="548640"/>
                  </a:moveTo>
                  <a:cubicBezTo>
                    <a:pt x="0" y="230124"/>
                    <a:pt x="656844" y="0"/>
                    <a:pt x="1413510" y="0"/>
                  </a:cubicBezTo>
                  <a:cubicBezTo>
                    <a:pt x="2170176" y="0"/>
                    <a:pt x="2827020" y="230124"/>
                    <a:pt x="2827020" y="548640"/>
                  </a:cubicBezTo>
                  <a:lnTo>
                    <a:pt x="2801620" y="548640"/>
                  </a:lnTo>
                  <a:lnTo>
                    <a:pt x="2827020" y="548640"/>
                  </a:lnTo>
                  <a:cubicBezTo>
                    <a:pt x="2827020" y="867156"/>
                    <a:pt x="2170176" y="1097280"/>
                    <a:pt x="1413510" y="1097280"/>
                  </a:cubicBezTo>
                  <a:lnTo>
                    <a:pt x="1413510" y="1071880"/>
                  </a:lnTo>
                  <a:lnTo>
                    <a:pt x="1413510" y="1097280"/>
                  </a:lnTo>
                  <a:cubicBezTo>
                    <a:pt x="656844" y="1097280"/>
                    <a:pt x="0" y="867156"/>
                    <a:pt x="0" y="548640"/>
                  </a:cubicBezTo>
                  <a:lnTo>
                    <a:pt x="25400" y="548640"/>
                  </a:lnTo>
                  <a:lnTo>
                    <a:pt x="50800" y="548640"/>
                  </a:lnTo>
                  <a:lnTo>
                    <a:pt x="25400" y="548640"/>
                  </a:lnTo>
                  <a:lnTo>
                    <a:pt x="0" y="548640"/>
                  </a:lnTo>
                  <a:moveTo>
                    <a:pt x="50800" y="548640"/>
                  </a:moveTo>
                  <a:cubicBezTo>
                    <a:pt x="50800" y="562610"/>
                    <a:pt x="39370" y="574040"/>
                    <a:pt x="25400" y="574040"/>
                  </a:cubicBezTo>
                  <a:cubicBezTo>
                    <a:pt x="11430" y="574040"/>
                    <a:pt x="0" y="562610"/>
                    <a:pt x="0" y="548640"/>
                  </a:cubicBezTo>
                  <a:cubicBezTo>
                    <a:pt x="0" y="534670"/>
                    <a:pt x="11430" y="523240"/>
                    <a:pt x="25400" y="523240"/>
                  </a:cubicBezTo>
                  <a:cubicBezTo>
                    <a:pt x="39370" y="523240"/>
                    <a:pt x="50800" y="534670"/>
                    <a:pt x="50800" y="548640"/>
                  </a:cubicBezTo>
                  <a:cubicBezTo>
                    <a:pt x="50800" y="808101"/>
                    <a:pt x="636905" y="1046480"/>
                    <a:pt x="1413510" y="1046480"/>
                  </a:cubicBezTo>
                  <a:cubicBezTo>
                    <a:pt x="2190115" y="1046480"/>
                    <a:pt x="2776220" y="808101"/>
                    <a:pt x="2776220" y="548640"/>
                  </a:cubicBezTo>
                  <a:cubicBezTo>
                    <a:pt x="2776220" y="289179"/>
                    <a:pt x="2190115" y="50800"/>
                    <a:pt x="1413510" y="50800"/>
                  </a:cubicBezTo>
                  <a:lnTo>
                    <a:pt x="1413510" y="25400"/>
                  </a:lnTo>
                  <a:lnTo>
                    <a:pt x="1413510" y="50800"/>
                  </a:lnTo>
                  <a:cubicBezTo>
                    <a:pt x="636905" y="50800"/>
                    <a:pt x="50800" y="289179"/>
                    <a:pt x="50800" y="548640"/>
                  </a:cubicBezTo>
                  <a:close/>
                </a:path>
              </a:pathLst>
            </a:custGeom>
            <a:solidFill>
              <a:srgbClr val="C0504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2827052" cy="1154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60"/>
                </a:lnSpc>
              </a:pPr>
              <a:r>
                <a:rPr lang="en-US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Team 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63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E91E53A-DF0F-1023-58C9-05124AAB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FB3-1ACD-44AC-8702-86B1729DF03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C:\Users\admin\Downloads\Brouchure (Presentation) (3).png">
            <a:extLst>
              <a:ext uri="{FF2B5EF4-FFF2-40B4-BE49-F238E27FC236}">
                <a16:creationId xmlns:a16="http://schemas.microsoft.com/office/drawing/2014/main" xmlns="" id="{3D105C34-8811-8CC7-B7BF-E0DF97103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25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37C3C5-3A02-07FC-CE13-A7BC27ADB99C}"/>
              </a:ext>
            </a:extLst>
          </p:cNvPr>
          <p:cNvSpPr txBox="1"/>
          <p:nvPr/>
        </p:nvSpPr>
        <p:spPr>
          <a:xfrm>
            <a:off x="4965854" y="1506418"/>
            <a:ext cx="609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IDEA TITLE</a:t>
            </a:r>
            <a:endParaRPr lang="en-IN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11445CF-CD2F-AA7F-CD68-C9C9844B9EBE}"/>
              </a:ext>
            </a:extLst>
          </p:cNvPr>
          <p:cNvSpPr txBox="1"/>
          <p:nvPr/>
        </p:nvSpPr>
        <p:spPr>
          <a:xfrm>
            <a:off x="1115458" y="2137309"/>
            <a:ext cx="6152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Proposed Solution </a:t>
            </a:r>
            <a:endParaRPr lang="en-IN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365DBF-6EA5-2A08-9404-A0510AF27328}"/>
              </a:ext>
            </a:extLst>
          </p:cNvPr>
          <p:cNvSpPr txBox="1"/>
          <p:nvPr/>
        </p:nvSpPr>
        <p:spPr>
          <a:xfrm>
            <a:off x="1677318" y="2968778"/>
            <a:ext cx="615292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Abstract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itchFamily="34" charset="0"/>
              </a:rPr>
              <a:t>Explanation of the proposed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Neue Montreal Bold"/>
                <a:cs typeface="Arial" panose="020B0604020202020204" pitchFamily="34" charset="0"/>
                <a:sym typeface="Neue Montreal Bold"/>
              </a:rPr>
              <a:t>Novelty/ Uniqueness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7B3EFB8-2B6F-F6A8-5EB4-5F5B70180FD6}"/>
              </a:ext>
            </a:extLst>
          </p:cNvPr>
          <p:cNvSpPr/>
          <p:nvPr/>
        </p:nvSpPr>
        <p:spPr>
          <a:xfrm>
            <a:off x="826265" y="77118"/>
            <a:ext cx="1388126" cy="52322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Team Name</a:t>
            </a:r>
          </a:p>
        </p:txBody>
      </p:sp>
    </p:spTree>
    <p:extLst>
      <p:ext uri="{BB962C8B-B14F-4D97-AF65-F5344CB8AC3E}">
        <p14:creationId xmlns:p14="http://schemas.microsoft.com/office/powerpoint/2010/main" val="85640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06C2881-BC09-FF2F-56DB-12A92873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FB3-1ACD-44AC-8702-86B1729DF03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C:\Users\admin\Downloads\Brouchure (Presentation) (3).png">
            <a:extLst>
              <a:ext uri="{FF2B5EF4-FFF2-40B4-BE49-F238E27FC236}">
                <a16:creationId xmlns:a16="http://schemas.microsoft.com/office/drawing/2014/main" xmlns="" id="{A0494B4D-E9FB-CAEC-D193-9CEB10F3F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25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C89E78-E882-AA6A-0211-6414E9E6F3C8}"/>
              </a:ext>
            </a:extLst>
          </p:cNvPr>
          <p:cNvSpPr txBox="1"/>
          <p:nvPr/>
        </p:nvSpPr>
        <p:spPr>
          <a:xfrm>
            <a:off x="1685580" y="2973136"/>
            <a:ext cx="6115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0D0D"/>
                </a:solidFill>
                <a:latin typeface="Arial" panose="020B0604020202020204" pitchFamily="34" charset="0"/>
                <a:ea typeface="Neue Montreal Bold"/>
                <a:cs typeface="Arial" panose="020B0604020202020204" pitchFamily="34" charset="0"/>
                <a:sym typeface="Neue Montreal Bold"/>
              </a:rPr>
              <a:t>Approach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0D0D"/>
                </a:solidFill>
                <a:latin typeface="Arial" panose="020B0604020202020204" pitchFamily="34" charset="0"/>
                <a:ea typeface="Neue Montreal Bold"/>
                <a:cs typeface="Arial" panose="020B0604020202020204" pitchFamily="34" charset="0"/>
                <a:sym typeface="Neue Montreal Bold"/>
              </a:rPr>
              <a:t>Architecture diagram / Flow Diagram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  <a:sym typeface="Neue Montreal Bold"/>
              </a:rPr>
              <a:t>Tech stack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22A930-208E-1CAC-6CDE-614A8D8DD432}"/>
              </a:ext>
            </a:extLst>
          </p:cNvPr>
          <p:cNvSpPr txBox="1"/>
          <p:nvPr/>
        </p:nvSpPr>
        <p:spPr>
          <a:xfrm>
            <a:off x="3511623" y="1506418"/>
            <a:ext cx="609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TECHNICAL APPROACH</a:t>
            </a:r>
            <a:endParaRPr lang="en-IN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11B6C2F-61E8-0AC5-BF35-52979FE53CA7}"/>
              </a:ext>
            </a:extLst>
          </p:cNvPr>
          <p:cNvSpPr/>
          <p:nvPr/>
        </p:nvSpPr>
        <p:spPr>
          <a:xfrm>
            <a:off x="826265" y="77118"/>
            <a:ext cx="1388126" cy="52322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Team Name</a:t>
            </a:r>
          </a:p>
        </p:txBody>
      </p:sp>
    </p:spTree>
    <p:extLst>
      <p:ext uri="{BB962C8B-B14F-4D97-AF65-F5344CB8AC3E}">
        <p14:creationId xmlns:p14="http://schemas.microsoft.com/office/powerpoint/2010/main" val="314308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6734CF1-9339-49B6-6959-43A7CC24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FB3-1ACD-44AC-8702-86B1729DF03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4" descr="C:\Users\admin\Downloads\Brouchure (Presentation) (3).png">
            <a:extLst>
              <a:ext uri="{FF2B5EF4-FFF2-40B4-BE49-F238E27FC236}">
                <a16:creationId xmlns:a16="http://schemas.microsoft.com/office/drawing/2014/main" xmlns="" id="{1E79AE3D-FDDE-6696-22A5-10EF1F948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25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7BF3E9-749A-1DD8-F3F4-E8753E2AB93B}"/>
              </a:ext>
            </a:extLst>
          </p:cNvPr>
          <p:cNvSpPr txBox="1"/>
          <p:nvPr/>
        </p:nvSpPr>
        <p:spPr>
          <a:xfrm>
            <a:off x="3445521" y="1506418"/>
            <a:ext cx="609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FEASIBILITY AND VIABILITY</a:t>
            </a:r>
            <a:endParaRPr lang="en-IN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7AE87C1-7B72-9BAD-79F1-193E925BF6EE}"/>
              </a:ext>
            </a:extLst>
          </p:cNvPr>
          <p:cNvSpPr/>
          <p:nvPr/>
        </p:nvSpPr>
        <p:spPr>
          <a:xfrm>
            <a:off x="826265" y="77118"/>
            <a:ext cx="1388126" cy="52322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Team Name</a:t>
            </a:r>
          </a:p>
        </p:txBody>
      </p:sp>
    </p:spTree>
    <p:extLst>
      <p:ext uri="{BB962C8B-B14F-4D97-AF65-F5344CB8AC3E}">
        <p14:creationId xmlns:p14="http://schemas.microsoft.com/office/powerpoint/2010/main" val="411268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1262381-F691-5335-18B4-C0E8C206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FB3-1ACD-44AC-8702-86B1729DF03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4" descr="C:\Users\admin\Downloads\Brouchure (Presentation) (3).png">
            <a:extLst>
              <a:ext uri="{FF2B5EF4-FFF2-40B4-BE49-F238E27FC236}">
                <a16:creationId xmlns:a16="http://schemas.microsoft.com/office/drawing/2014/main" xmlns="" id="{C118FF45-2CF1-8DEC-76DD-F1D15BE3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25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D38F01-9BC1-17DA-DC86-FCABFAA0EE9A}"/>
              </a:ext>
            </a:extLst>
          </p:cNvPr>
          <p:cNvSpPr txBox="1"/>
          <p:nvPr/>
        </p:nvSpPr>
        <p:spPr>
          <a:xfrm>
            <a:off x="3577725" y="1506418"/>
            <a:ext cx="6097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IMPACTS AND BENEFITS</a:t>
            </a:r>
            <a:endParaRPr lang="en-IN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88B0FFB-7079-7B32-2045-B69D39615758}"/>
              </a:ext>
            </a:extLst>
          </p:cNvPr>
          <p:cNvSpPr/>
          <p:nvPr/>
        </p:nvSpPr>
        <p:spPr>
          <a:xfrm>
            <a:off x="826265" y="77118"/>
            <a:ext cx="1388126" cy="52322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Team Name</a:t>
            </a:r>
          </a:p>
        </p:txBody>
      </p:sp>
    </p:spTree>
    <p:extLst>
      <p:ext uri="{BB962C8B-B14F-4D97-AF65-F5344CB8AC3E}">
        <p14:creationId xmlns:p14="http://schemas.microsoft.com/office/powerpoint/2010/main" val="106146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85ACB27-2209-95F3-220E-808868A7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FB3-1ACD-44AC-8702-86B1729DF03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4" descr="C:\Users\admin\Downloads\Brouchure (Presentation) (3).png">
            <a:extLst>
              <a:ext uri="{FF2B5EF4-FFF2-40B4-BE49-F238E27FC236}">
                <a16:creationId xmlns:a16="http://schemas.microsoft.com/office/drawing/2014/main" xmlns="" id="{F4530F95-91EE-136C-E69B-F158971C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25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360C83-F906-072E-1B62-4EB6C862BB8D}"/>
              </a:ext>
            </a:extLst>
          </p:cNvPr>
          <p:cNvSpPr txBox="1"/>
          <p:nvPr/>
        </p:nvSpPr>
        <p:spPr>
          <a:xfrm>
            <a:off x="1401896" y="2788602"/>
            <a:ext cx="61529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Details / Links of the reference and research work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32EB690-92CD-F585-C456-4EE8D1017840}"/>
              </a:ext>
            </a:extLst>
          </p:cNvPr>
          <p:cNvSpPr txBox="1"/>
          <p:nvPr/>
        </p:nvSpPr>
        <p:spPr>
          <a:xfrm>
            <a:off x="3247214" y="1506418"/>
            <a:ext cx="65467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RESEARCH AND REFERENCES</a:t>
            </a:r>
            <a:endParaRPr lang="en-IN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3974E30-660E-A311-6EF0-C9E0E67F1F02}"/>
              </a:ext>
            </a:extLst>
          </p:cNvPr>
          <p:cNvSpPr/>
          <p:nvPr/>
        </p:nvSpPr>
        <p:spPr>
          <a:xfrm>
            <a:off x="826265" y="77118"/>
            <a:ext cx="1388126" cy="52322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Team Name</a:t>
            </a:r>
          </a:p>
        </p:txBody>
      </p:sp>
    </p:spTree>
    <p:extLst>
      <p:ext uri="{BB962C8B-B14F-4D97-AF65-F5344CB8AC3E}">
        <p14:creationId xmlns:p14="http://schemas.microsoft.com/office/powerpoint/2010/main" val="221050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AD5D61A-42A1-2DF3-BB43-FAFD39F5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AFB3-1ACD-44AC-8702-86B1729DF03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4" descr="C:\Users\admin\Downloads\Brouchure (Presentation) (3).png">
            <a:extLst>
              <a:ext uri="{FF2B5EF4-FFF2-40B4-BE49-F238E27FC236}">
                <a16:creationId xmlns:a16="http://schemas.microsoft.com/office/drawing/2014/main" xmlns="" id="{69DF8574-9C78-141D-ABBE-132AEBA4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25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C75102-8869-87F0-6507-FD5F4B1C3161}"/>
              </a:ext>
            </a:extLst>
          </p:cNvPr>
          <p:cNvSpPr txBox="1"/>
          <p:nvPr/>
        </p:nvSpPr>
        <p:spPr>
          <a:xfrm>
            <a:off x="3346367" y="1506418"/>
            <a:ext cx="65467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TEAM MEMBERS DETAILS</a:t>
            </a:r>
            <a:endParaRPr lang="en-IN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F2F9186-DD0C-EEDB-72A6-A48CB00A2B55}"/>
              </a:ext>
            </a:extLst>
          </p:cNvPr>
          <p:cNvSpPr txBox="1"/>
          <p:nvPr/>
        </p:nvSpPr>
        <p:spPr>
          <a:xfrm>
            <a:off x="310768" y="2644420"/>
            <a:ext cx="6097836" cy="55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0D0D"/>
                </a:solidFill>
                <a:latin typeface="Arial" panose="020B0604020202020204" pitchFamily="34" charset="0"/>
                <a:ea typeface="Neue Montreal Bold"/>
                <a:cs typeface="Arial" panose="020B0604020202020204" pitchFamily="34" charset="0"/>
                <a:sym typeface="Neue Montreal Bold"/>
              </a:rPr>
              <a:t>Team Leader - Name / Dept / Year :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2B32BB1-2277-D3CD-DFFF-922AF95278BE}"/>
              </a:ext>
            </a:extLst>
          </p:cNvPr>
          <p:cNvSpPr txBox="1"/>
          <p:nvPr/>
        </p:nvSpPr>
        <p:spPr>
          <a:xfrm>
            <a:off x="266700" y="3242350"/>
            <a:ext cx="6484455" cy="46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0D0D"/>
                </a:solidFill>
                <a:latin typeface="Arial" panose="020B0604020202020204" pitchFamily="34" charset="0"/>
                <a:ea typeface="Neue Montreal Bold"/>
                <a:cs typeface="Arial" panose="020B0604020202020204" pitchFamily="34" charset="0"/>
                <a:sym typeface="Neue Montreal Bold"/>
              </a:rPr>
              <a:t>Team Member 1 - Name / Dept / Year 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647755B-51D9-0D11-36AE-7D7D00F8CF2F}"/>
              </a:ext>
            </a:extLst>
          </p:cNvPr>
          <p:cNvSpPr txBox="1"/>
          <p:nvPr/>
        </p:nvSpPr>
        <p:spPr>
          <a:xfrm>
            <a:off x="420937" y="3737772"/>
            <a:ext cx="6152920" cy="554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0D0D"/>
                </a:solidFill>
                <a:latin typeface="Arial" panose="020B0604020202020204" pitchFamily="34" charset="0"/>
                <a:ea typeface="Neue Montreal Bold"/>
                <a:cs typeface="Arial" panose="020B0604020202020204" pitchFamily="34" charset="0"/>
                <a:sym typeface="Neue Montreal Bold"/>
              </a:rPr>
              <a:t>Team Member 2 - Name / Dept / Year 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8BA896-E384-2AD1-DEA6-4C76137DD3B0}"/>
              </a:ext>
            </a:extLst>
          </p:cNvPr>
          <p:cNvSpPr txBox="1"/>
          <p:nvPr/>
        </p:nvSpPr>
        <p:spPr>
          <a:xfrm>
            <a:off x="413594" y="4292476"/>
            <a:ext cx="6152920" cy="554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0D0D"/>
                </a:solidFill>
                <a:latin typeface="Arial" panose="020B0604020202020204" pitchFamily="34" charset="0"/>
                <a:ea typeface="Neue Montreal Bold"/>
                <a:cs typeface="Arial" panose="020B0604020202020204" pitchFamily="34" charset="0"/>
                <a:sym typeface="Neue Montreal Bold"/>
              </a:rPr>
              <a:t>Team Member 3 - Name / Dept / Year 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9EB5835-BC91-DE38-E082-F2BDA5E68AFC}"/>
              </a:ext>
            </a:extLst>
          </p:cNvPr>
          <p:cNvSpPr txBox="1"/>
          <p:nvPr/>
        </p:nvSpPr>
        <p:spPr>
          <a:xfrm>
            <a:off x="413594" y="4847180"/>
            <a:ext cx="6152920" cy="554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D0D0D"/>
                </a:solidFill>
                <a:latin typeface="Arial" panose="020B0604020202020204" pitchFamily="34" charset="0"/>
                <a:ea typeface="Neue Montreal Bold"/>
                <a:cs typeface="Arial" panose="020B0604020202020204" pitchFamily="34" charset="0"/>
                <a:sym typeface="Neue Montreal Bold"/>
              </a:rPr>
              <a:t>Team Member 4 - Name / Dept / Year :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11C4AF5-051C-57AE-CBA1-E5E152994F08}"/>
              </a:ext>
            </a:extLst>
          </p:cNvPr>
          <p:cNvSpPr/>
          <p:nvPr/>
        </p:nvSpPr>
        <p:spPr>
          <a:xfrm>
            <a:off x="826265" y="77118"/>
            <a:ext cx="1388126" cy="52322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Team Name</a:t>
            </a:r>
          </a:p>
        </p:txBody>
      </p:sp>
    </p:spTree>
    <p:extLst>
      <p:ext uri="{BB962C8B-B14F-4D97-AF65-F5344CB8AC3E}">
        <p14:creationId xmlns:p14="http://schemas.microsoft.com/office/powerpoint/2010/main" val="388125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7594</TotalTime>
  <Words>134</Words>
  <Application>Microsoft Office PowerPoint</Application>
  <PresentationFormat>Custom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Crowdfunder,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Pitch Deck Template</dc:title>
  <dc:creator>Crowdfunder</dc:creator>
  <cp:lastModifiedBy>admin</cp:lastModifiedBy>
  <cp:revision>154</cp:revision>
  <dcterms:created xsi:type="dcterms:W3CDTF">2013-12-12T18:46:50Z</dcterms:created>
  <dcterms:modified xsi:type="dcterms:W3CDTF">2025-04-07T18:01:47Z</dcterms:modified>
</cp:coreProperties>
</file>